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</p:sldIdLst>
  <p:sldSz cx="41148000" cy="32918400"/>
  <p:notesSz cx="6858000" cy="9144000"/>
  <p:defaultTextStyle>
    <a:defPPr>
      <a:defRPr lang="en-US"/>
    </a:defPPr>
    <a:lvl1pPr marL="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055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110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166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221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276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332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387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442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14A"/>
    <a:srgbClr val="FED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0" autoAdjust="0"/>
  </p:normalViewPr>
  <p:slideViewPr>
    <p:cSldViewPr>
      <p:cViewPr varScale="1">
        <p:scale>
          <a:sx n="23" d="100"/>
          <a:sy n="23" d="100"/>
        </p:scale>
        <p:origin x="-1872" y="-120"/>
      </p:cViewPr>
      <p:guideLst>
        <p:guide orient="horz" pos="10368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3677006" y="8305934"/>
            <a:ext cx="25418804" cy="5780669"/>
          </a:xfrm>
        </p:spPr>
        <p:txBody>
          <a:bodyPr bIns="42323" anchor="b"/>
          <a:lstStyle>
            <a:lvl1pPr>
              <a:defRPr sz="1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5455249" y="11860443"/>
            <a:ext cx="29300090" cy="1580443"/>
          </a:xfrm>
        </p:spPr>
        <p:txBody>
          <a:bodyPr tIns="42323">
            <a:normAutofit/>
          </a:bodyPr>
          <a:lstStyle>
            <a:lvl1pPr marL="0" indent="0" algn="l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32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48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64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832300" y="1318267"/>
            <a:ext cx="9258300" cy="224561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1318267"/>
            <a:ext cx="27089100" cy="22456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687296" y="8288340"/>
            <a:ext cx="25429464" cy="5796043"/>
          </a:xfrm>
        </p:spPr>
        <p:txBody>
          <a:bodyPr bIns="42323" anchor="b"/>
          <a:lstStyle>
            <a:lvl1pPr algn="l">
              <a:defRPr kumimoji="0" lang="en-US" sz="1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5472684" y="11847859"/>
            <a:ext cx="29297376" cy="1580083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3230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484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646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20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150072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6175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150072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50072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921551" y="-921541"/>
            <a:ext cx="32918400" cy="3476150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marL="0" algn="ctr" defTabSz="4232300" rtl="0" eaLnBrk="1" latinLnBrk="0" hangingPunct="1"/>
            <a:endParaRPr lang="en-US" sz="83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532185" y="7565297"/>
            <a:ext cx="23454360" cy="5229250"/>
          </a:xfrm>
        </p:spPr>
        <p:txBody>
          <a:bodyPr bIns="0" anchor="b"/>
          <a:lstStyle>
            <a:lvl1pPr algn="l">
              <a:defRPr kumimoji="0" lang="en-US" sz="130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2986" y="12570780"/>
            <a:ext cx="17135006" cy="15958498"/>
          </a:xfrm>
        </p:spPr>
        <p:txBody>
          <a:bodyPr/>
          <a:lstStyle>
            <a:lvl1pPr>
              <a:defRPr sz="14800"/>
            </a:lvl1pPr>
            <a:lvl2pPr>
              <a:defRPr sz="13000"/>
            </a:lvl2pPr>
            <a:lvl3pPr>
              <a:defRPr sz="11100"/>
            </a:lvl3pPr>
            <a:lvl4pPr>
              <a:defRPr sz="9300"/>
            </a:lvl4pPr>
            <a:lvl5pPr>
              <a:defRPr sz="9300"/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840793" y="10816248"/>
            <a:ext cx="26076420" cy="2991907"/>
          </a:xfrm>
        </p:spPr>
        <p:txBody>
          <a:bodyPr>
            <a:normAutofit/>
          </a:bodyPr>
          <a:lstStyle>
            <a:lvl1pPr marL="0" indent="0">
              <a:buNone/>
              <a:defRPr lang="en-US" sz="65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1389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29715" y="0"/>
            <a:ext cx="32018288" cy="329184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84646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24231600"/>
            <a:ext cx="16073438" cy="868680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020387" y="8244005"/>
            <a:ext cx="24688800" cy="4163731"/>
          </a:xfrm>
        </p:spPr>
        <p:txBody>
          <a:bodyPr anchor="b"/>
          <a:lstStyle>
            <a:lvl1pPr algn="l">
              <a:defRPr sz="130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145658" y="10466539"/>
            <a:ext cx="27434453" cy="3555187"/>
          </a:xfrm>
        </p:spPr>
        <p:txBody>
          <a:bodyPr/>
          <a:lstStyle>
            <a:lvl1pPr marL="0" indent="0">
              <a:buNone/>
              <a:defRPr sz="6500">
                <a:solidFill>
                  <a:schemeClr val="tx2"/>
                </a:solidFill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10717" y="24243039"/>
            <a:ext cx="16084157" cy="867536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24246204"/>
            <a:ext cx="41158710" cy="8672203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320" y="1755648"/>
            <a:ext cx="33844230" cy="2633472"/>
          </a:xfrm>
          <a:prstGeom prst="rect">
            <a:avLst/>
          </a:prstGeom>
        </p:spPr>
        <p:txBody>
          <a:bodyPr vert="horz" lIns="423230" tIns="211615" rIns="423230" bIns="211615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83017"/>
            <a:ext cx="33844230" cy="17183275"/>
          </a:xfrm>
          <a:prstGeom prst="rect">
            <a:avLst/>
          </a:prstGeom>
        </p:spPr>
        <p:txBody>
          <a:bodyPr vert="horz" lIns="423230" tIns="211615" rIns="423230" bIns="2116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905256" y="28178151"/>
            <a:ext cx="9793224" cy="96560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l">
              <a:defRPr sz="5600">
                <a:solidFill>
                  <a:srgbClr val="FFFFFF"/>
                </a:solidFill>
              </a:defRPr>
            </a:lvl1pPr>
          </a:lstStyle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28813" y="30168586"/>
            <a:ext cx="21259800" cy="131673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r">
              <a:defRPr sz="4600" cap="all" spc="926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804671" y="29619946"/>
            <a:ext cx="2263140" cy="2414016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42323" tIns="42323" rIns="42323" bIns="42323" rtlCol="0" anchor="ctr">
            <a:normAutofit/>
          </a:bodyPr>
          <a:lstStyle>
            <a:lvl1pPr algn="ctr">
              <a:defRPr sz="7600">
                <a:solidFill>
                  <a:srgbClr val="FFFFFF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4232300" rtl="0" eaLnBrk="1" latinLnBrk="0" hangingPunct="1">
        <a:spcBef>
          <a:spcPct val="0"/>
        </a:spcBef>
        <a:buNone/>
        <a:defRPr sz="1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113" indent="-1587113" algn="l" defTabSz="4232300" rtl="0" eaLnBrk="1" latinLnBrk="0" hangingPunct="1">
        <a:spcBef>
          <a:spcPts val="3703"/>
        </a:spcBef>
        <a:buFont typeface="Arial" pitchFamily="34" charset="0"/>
        <a:buNone/>
        <a:defRPr sz="7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4137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1862212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2920287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3978362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5078760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6263805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7321880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8295309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1615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3230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484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6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807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969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8130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929202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55793" y="457200"/>
            <a:ext cx="16228051" cy="2092862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Purpose:</a:t>
            </a:r>
          </a:p>
          <a:p>
            <a:r>
              <a:rPr lang="en-US" sz="5600" dirty="0" smtClean="0"/>
              <a:t>convenient </a:t>
            </a:r>
            <a:r>
              <a:rPr lang="en-US" sz="5600" dirty="0"/>
              <a:t>exchange of textbooks between </a:t>
            </a:r>
            <a:r>
              <a:rPr lang="en-US" sz="5600" dirty="0" smtClean="0"/>
              <a:t>students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4231" y="3048000"/>
            <a:ext cx="16234977" cy="46781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8" tIns="45711" rIns="91418" bIns="45711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Sign up and list books for sale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Find books by school, department and course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Purchase textbooks from thousands of active users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Contact sellers through email and phone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5793" y="7817882"/>
            <a:ext cx="7039485" cy="3816411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Technology: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/>
              <a:t>Ruby on Rails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/>
              <a:t>Angular.js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 smtClean="0"/>
              <a:t>Bootstrap</a:t>
            </a:r>
            <a:endParaRPr lang="en-US" sz="5600" dirty="0"/>
          </a:p>
        </p:txBody>
      </p:sp>
      <p:sp>
        <p:nvSpPr>
          <p:cNvPr id="9" name="Rectangle 8"/>
          <p:cNvSpPr/>
          <p:nvPr/>
        </p:nvSpPr>
        <p:spPr>
          <a:xfrm>
            <a:off x="2776234" y="12187500"/>
            <a:ext cx="18391495" cy="118110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124363" y="3673110"/>
            <a:ext cx="12525051" cy="7916687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Sign in / Register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43200" y="24612600"/>
            <a:ext cx="108966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852217" y="13409934"/>
            <a:ext cx="14811052" cy="9493312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Profile/</a:t>
            </a:r>
          </a:p>
          <a:p>
            <a:pPr algn="ctr"/>
            <a:r>
              <a:rPr lang="en-US" dirty="0" smtClean="0"/>
              <a:t>Post </a:t>
            </a:r>
            <a:r>
              <a:rPr lang="en-US" dirty="0" smtClean="0"/>
              <a:t>book</a:t>
            </a:r>
            <a:endParaRPr lang="en-US" dirty="0"/>
          </a:p>
        </p:txBody>
      </p:sp>
      <p:pic>
        <p:nvPicPr>
          <p:cNvPr id="1029" name="Picture 5" descr="\\home.sfu.ca\dsoheili\cmpt470\chalupabooks_logo_scale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6379715" cy="668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32194500"/>
            <a:ext cx="41148000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CMPT 470 – Group #3: </a:t>
            </a:r>
            <a:r>
              <a:rPr lang="en-US" sz="4800" dirty="0" err="1"/>
              <a:t>Alireza</a:t>
            </a:r>
            <a:r>
              <a:rPr lang="en-US" sz="4800" dirty="0"/>
              <a:t> </a:t>
            </a:r>
            <a:r>
              <a:rPr lang="en-US" sz="4800" dirty="0" err="1"/>
              <a:t>Alidousti</a:t>
            </a:r>
            <a:r>
              <a:rPr lang="en-US" sz="4800" dirty="0"/>
              <a:t> | Beau Grier | Wan </a:t>
            </a:r>
            <a:r>
              <a:rPr lang="en-US" sz="4800" dirty="0" err="1"/>
              <a:t>Weng</a:t>
            </a:r>
            <a:r>
              <a:rPr lang="en-US" sz="4800" dirty="0"/>
              <a:t> Lo | Daniel Soheili | </a:t>
            </a:r>
            <a:r>
              <a:rPr lang="en-US" sz="4800" dirty="0" err="1"/>
              <a:t>Archit</a:t>
            </a:r>
            <a:r>
              <a:rPr lang="en-US" sz="4800" dirty="0"/>
              <a:t> </a:t>
            </a:r>
            <a:r>
              <a:rPr lang="en-US" sz="4800" dirty="0" err="1"/>
              <a:t>Sood</a:t>
            </a:r>
            <a:r>
              <a:rPr lang="en-US" sz="4800" dirty="0"/>
              <a:t> | Randy </a:t>
            </a:r>
            <a:r>
              <a:rPr lang="en-US" sz="4800" dirty="0" smtClean="0"/>
              <a:t>Yuan</a:t>
            </a:r>
            <a:endParaRPr lang="en-US" sz="4800" dirty="0"/>
          </a:p>
        </p:txBody>
      </p:sp>
      <p:pic>
        <p:nvPicPr>
          <p:cNvPr id="1032" name="Picture 8" descr="\\home.sfu.ca\dsoheili\cmpt470\chalupalion-master-48bb3a47bdd2b9b98173312b794a4dfede76f9c8\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63" y="12266529"/>
            <a:ext cx="18034012" cy="11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home.sfu.ca\dsoheili\cmpt470\chalupalion-master-48bb3a47bdd2b9b98173312b794a4dfede76f9c8\pro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879" y="13526134"/>
            <a:ext cx="14480234" cy="92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home.sfu.ca\dsoheili\cmpt470\chalupalion-master-48bb3a47bdd2b9b98173312b794a4dfede76f9c8\log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62" y="3837063"/>
            <a:ext cx="12210495" cy="76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127562" y="24661091"/>
            <a:ext cx="10856638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7736800" y="24612600"/>
            <a:ext cx="108966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pic>
        <p:nvPicPr>
          <p:cNvPr id="1037" name="Picture 13" descr="\\home.sfu.ca\dsoheili\cmpt470\chalupalion-master-48bb3a47bdd2b9b98173312b794a4dfede76f9c8\desc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92" y="24689036"/>
            <a:ext cx="10697216" cy="6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\\home.sfu.ca\dsoheili\cmpt470\chalupalion-master-48bb3a47bdd2b9b98173312b794a4dfede76f9c8\revie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000" y="24708086"/>
            <a:ext cx="10735200" cy="6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\\home.sfu.ca\dsoheili\cmpt470\chalupalion-master-48bb3a47bdd2b9b98173312b794a4dfede76f9c8\spec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287" y="24765000"/>
            <a:ext cx="10670713" cy="675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5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A51916"/>
      </a:accent2>
      <a:accent3>
        <a:srgbClr val="292357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317</TotalTime>
  <Words>89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Angles</vt:lpstr>
      <vt:lpstr>PowerPoint Presentation</vt:lpstr>
    </vt:vector>
  </TitlesOfParts>
  <Company>Simon Fraser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Soheili</dc:creator>
  <cp:lastModifiedBy>Daniel Soheili</cp:lastModifiedBy>
  <cp:revision>25</cp:revision>
  <dcterms:created xsi:type="dcterms:W3CDTF">2015-11-27T00:52:21Z</dcterms:created>
  <dcterms:modified xsi:type="dcterms:W3CDTF">2015-11-30T04:01:59Z</dcterms:modified>
</cp:coreProperties>
</file>